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30400" y="3460750"/>
            <a:ext cx="3911600" cy="39115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650" y="114300"/>
            <a:ext cx="7023100" cy="9944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650" y="350274"/>
            <a:ext cx="7023100" cy="9708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650" y="0"/>
            <a:ext cx="7023100" cy="10058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650" y="235974"/>
            <a:ext cx="6613665" cy="9822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084" y="0"/>
            <a:ext cx="6613665" cy="10058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2023-05-25T02:55:32Z</dcterms:created>
  <dcterms:modified xsi:type="dcterms:W3CDTF">2023-05-25T02:55:32Z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2023-04-26T00:00:00Z</vt:filetime>
  </property>
  <property fmtid="{D5CDD505-2E9C-101B-9397-08002B2CF9AE}" pid="3" name="Creator">
    <vt:lpwstr>PDF24 Tools - OCR</vt:lpwstr>
  </property>
  <property fmtid="{D5CDD505-2E9C-101B-9397-08002B2CF9AE}" pid="4" name="LastSaved">
    <vt:filetime>2023-04-26T00:00:00Z</vt:filetime>
  </property>
</Properties>
</file>